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23"/>
    <p:restoredTop sz="94168"/>
  </p:normalViewPr>
  <p:slideViewPr>
    <p:cSldViewPr snapToGrid="0" snapToObjects="1">
      <p:cViewPr>
        <p:scale>
          <a:sx n="106" d="100"/>
          <a:sy n="106" d="100"/>
        </p:scale>
        <p:origin x="360" y="-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C5C21-6E21-8149-B039-5C2F0F63DFF4}" type="datetimeFigureOut">
              <a:rPr lang="en-US" smtClean="0"/>
              <a:t>2/18/18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F2699-A549-D945-9BFD-A0793BEFA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5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3C3-84B7-F441-A3C5-BE1EA574681E}" type="datetimeFigureOut">
              <a:rPr lang="en-US" smtClean="0"/>
              <a:t>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83C1-B48E-C34C-988F-96B40D061C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3C3-84B7-F441-A3C5-BE1EA574681E}" type="datetimeFigureOut">
              <a:rPr lang="en-US" smtClean="0"/>
              <a:t>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83C1-B48E-C34C-988F-96B40D061C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3C3-84B7-F441-A3C5-BE1EA574681E}" type="datetimeFigureOut">
              <a:rPr lang="en-US" smtClean="0"/>
              <a:t>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83C1-B48E-C34C-988F-96B40D061C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3C3-84B7-F441-A3C5-BE1EA574681E}" type="datetimeFigureOut">
              <a:rPr lang="en-US" smtClean="0"/>
              <a:t>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83C1-B48E-C34C-988F-96B40D061C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3C3-84B7-F441-A3C5-BE1EA574681E}" type="datetimeFigureOut">
              <a:rPr lang="en-US" smtClean="0"/>
              <a:t>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83C1-B48E-C34C-988F-96B40D061C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3C3-84B7-F441-A3C5-BE1EA574681E}" type="datetimeFigureOut">
              <a:rPr lang="en-US" smtClean="0"/>
              <a:t>2/18/18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83C1-B48E-C34C-988F-96B40D061C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3C3-84B7-F441-A3C5-BE1EA574681E}" type="datetimeFigureOut">
              <a:rPr lang="en-US" smtClean="0"/>
              <a:t>2/18/18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83C1-B48E-C34C-988F-96B40D061C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3C3-84B7-F441-A3C5-BE1EA574681E}" type="datetimeFigureOut">
              <a:rPr lang="en-US" smtClean="0"/>
              <a:t>2/18/18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83C1-B48E-C34C-988F-96B40D061C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3C3-84B7-F441-A3C5-BE1EA574681E}" type="datetimeFigureOut">
              <a:rPr lang="en-US" smtClean="0"/>
              <a:t>2/18/18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83C1-B48E-C34C-988F-96B40D061C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3C3-84B7-F441-A3C5-BE1EA574681E}" type="datetimeFigureOut">
              <a:rPr lang="en-US" smtClean="0"/>
              <a:t>2/18/18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83C1-B48E-C34C-988F-96B40D061C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3C3-84B7-F441-A3C5-BE1EA574681E}" type="datetimeFigureOut">
              <a:rPr lang="en-US" smtClean="0"/>
              <a:t>2/18/18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83C1-B48E-C34C-988F-96B40D061C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C03C3-84B7-F441-A3C5-BE1EA574681E}" type="datetimeFigureOut">
              <a:rPr lang="en-US" smtClean="0"/>
              <a:t>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A83C1-B48E-C34C-988F-96B40D061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2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6867297" cy="9945685"/>
            <a:chOff x="10301" y="-27023"/>
            <a:chExt cx="6867297" cy="9945685"/>
          </a:xfrm>
        </p:grpSpPr>
        <p:grpSp>
          <p:nvGrpSpPr>
            <p:cNvPr id="6" name="Group 5"/>
            <p:cNvGrpSpPr/>
            <p:nvPr/>
          </p:nvGrpSpPr>
          <p:grpSpPr>
            <a:xfrm>
              <a:off x="10301" y="0"/>
              <a:ext cx="6847699" cy="9915331"/>
              <a:chOff x="0" y="0"/>
              <a:chExt cx="6847699" cy="9915331"/>
            </a:xfrm>
          </p:grpSpPr>
          <p:sp>
            <p:nvSpPr>
              <p:cNvPr id="187" name="Rectangle 186"/>
              <p:cNvSpPr/>
              <p:nvPr/>
            </p:nvSpPr>
            <p:spPr>
              <a:xfrm>
                <a:off x="0" y="0"/>
                <a:ext cx="285750" cy="9906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6561949" y="0"/>
                <a:ext cx="285750" cy="9906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285750" y="0"/>
                <a:ext cx="6309360" cy="28346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260985" y="9631867"/>
                <a:ext cx="6309360" cy="28346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552427" y="425196"/>
              <a:ext cx="305573" cy="2009071"/>
              <a:chOff x="6552427" y="425196"/>
              <a:chExt cx="305573" cy="2009071"/>
            </a:xfrm>
          </p:grpSpPr>
          <p:sp>
            <p:nvSpPr>
              <p:cNvPr id="177" name="5-Point Star 176"/>
              <p:cNvSpPr/>
              <p:nvPr/>
            </p:nvSpPr>
            <p:spPr>
              <a:xfrm>
                <a:off x="6561949" y="425196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5-Point Star 177"/>
              <p:cNvSpPr/>
              <p:nvPr/>
            </p:nvSpPr>
            <p:spPr>
              <a:xfrm flipV="1">
                <a:off x="6677611" y="636908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5-Point Star 178"/>
              <p:cNvSpPr/>
              <p:nvPr/>
            </p:nvSpPr>
            <p:spPr>
              <a:xfrm>
                <a:off x="6552427" y="841061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5-Point Star 179"/>
              <p:cNvSpPr/>
              <p:nvPr/>
            </p:nvSpPr>
            <p:spPr>
              <a:xfrm flipV="1">
                <a:off x="6669638" y="1017877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5-Point Star 180"/>
              <p:cNvSpPr/>
              <p:nvPr/>
            </p:nvSpPr>
            <p:spPr>
              <a:xfrm>
                <a:off x="6559382" y="1190497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5-Point Star 181"/>
              <p:cNvSpPr/>
              <p:nvPr/>
            </p:nvSpPr>
            <p:spPr>
              <a:xfrm flipV="1">
                <a:off x="6559382" y="1562316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5-Point Star 182"/>
              <p:cNvSpPr/>
              <p:nvPr/>
            </p:nvSpPr>
            <p:spPr>
              <a:xfrm>
                <a:off x="6699380" y="1358629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5-Point Star 183"/>
              <p:cNvSpPr/>
              <p:nvPr/>
            </p:nvSpPr>
            <p:spPr>
              <a:xfrm>
                <a:off x="6677611" y="1774494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5-Point Star 184"/>
              <p:cNvSpPr/>
              <p:nvPr/>
            </p:nvSpPr>
            <p:spPr>
              <a:xfrm flipV="1">
                <a:off x="6579600" y="2063186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5-Point Star 185"/>
              <p:cNvSpPr/>
              <p:nvPr/>
            </p:nvSpPr>
            <p:spPr>
              <a:xfrm>
                <a:off x="6686942" y="2275646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556274" y="2504317"/>
              <a:ext cx="305573" cy="2009071"/>
              <a:chOff x="6552427" y="425196"/>
              <a:chExt cx="305573" cy="2009071"/>
            </a:xfrm>
          </p:grpSpPr>
          <p:sp>
            <p:nvSpPr>
              <p:cNvPr id="167" name="5-Point Star 166"/>
              <p:cNvSpPr/>
              <p:nvPr/>
            </p:nvSpPr>
            <p:spPr>
              <a:xfrm>
                <a:off x="6561949" y="425196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5-Point Star 167"/>
              <p:cNvSpPr/>
              <p:nvPr/>
            </p:nvSpPr>
            <p:spPr>
              <a:xfrm flipV="1">
                <a:off x="6677611" y="636908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5-Point Star 168"/>
              <p:cNvSpPr/>
              <p:nvPr/>
            </p:nvSpPr>
            <p:spPr>
              <a:xfrm>
                <a:off x="6552427" y="841061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5-Point Star 169"/>
              <p:cNvSpPr/>
              <p:nvPr/>
            </p:nvSpPr>
            <p:spPr>
              <a:xfrm flipV="1">
                <a:off x="6669638" y="1017877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5-Point Star 170"/>
              <p:cNvSpPr/>
              <p:nvPr/>
            </p:nvSpPr>
            <p:spPr>
              <a:xfrm>
                <a:off x="6559382" y="1190497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5-Point Star 171"/>
              <p:cNvSpPr/>
              <p:nvPr/>
            </p:nvSpPr>
            <p:spPr>
              <a:xfrm flipV="1">
                <a:off x="6559382" y="1562316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5-Point Star 172"/>
              <p:cNvSpPr/>
              <p:nvPr/>
            </p:nvSpPr>
            <p:spPr>
              <a:xfrm>
                <a:off x="6699380" y="1358629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5-Point Star 173"/>
              <p:cNvSpPr/>
              <p:nvPr/>
            </p:nvSpPr>
            <p:spPr>
              <a:xfrm>
                <a:off x="6677611" y="1774494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5-Point Star 174"/>
              <p:cNvSpPr/>
              <p:nvPr/>
            </p:nvSpPr>
            <p:spPr>
              <a:xfrm flipV="1">
                <a:off x="6579600" y="2063186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5-Point Star 175"/>
              <p:cNvSpPr/>
              <p:nvPr/>
            </p:nvSpPr>
            <p:spPr>
              <a:xfrm>
                <a:off x="6686942" y="2275646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546593" y="4649867"/>
              <a:ext cx="305573" cy="2009071"/>
              <a:chOff x="6552427" y="425196"/>
              <a:chExt cx="305573" cy="2009071"/>
            </a:xfrm>
          </p:grpSpPr>
          <p:sp>
            <p:nvSpPr>
              <p:cNvPr id="157" name="5-Point Star 156"/>
              <p:cNvSpPr/>
              <p:nvPr/>
            </p:nvSpPr>
            <p:spPr>
              <a:xfrm>
                <a:off x="6561949" y="425196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5-Point Star 157"/>
              <p:cNvSpPr/>
              <p:nvPr/>
            </p:nvSpPr>
            <p:spPr>
              <a:xfrm flipV="1">
                <a:off x="6677611" y="636908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5-Point Star 158"/>
              <p:cNvSpPr/>
              <p:nvPr/>
            </p:nvSpPr>
            <p:spPr>
              <a:xfrm>
                <a:off x="6552427" y="841061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5-Point Star 159"/>
              <p:cNvSpPr/>
              <p:nvPr/>
            </p:nvSpPr>
            <p:spPr>
              <a:xfrm flipV="1">
                <a:off x="6669638" y="1017877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5-Point Star 160"/>
              <p:cNvSpPr/>
              <p:nvPr/>
            </p:nvSpPr>
            <p:spPr>
              <a:xfrm>
                <a:off x="6559382" y="1190497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5-Point Star 161"/>
              <p:cNvSpPr/>
              <p:nvPr/>
            </p:nvSpPr>
            <p:spPr>
              <a:xfrm flipV="1">
                <a:off x="6559382" y="1562316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5-Point Star 162"/>
              <p:cNvSpPr/>
              <p:nvPr/>
            </p:nvSpPr>
            <p:spPr>
              <a:xfrm>
                <a:off x="6699380" y="1358629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5-Point Star 163"/>
              <p:cNvSpPr/>
              <p:nvPr/>
            </p:nvSpPr>
            <p:spPr>
              <a:xfrm>
                <a:off x="6677611" y="1774494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5-Point Star 164"/>
              <p:cNvSpPr/>
              <p:nvPr/>
            </p:nvSpPr>
            <p:spPr>
              <a:xfrm flipV="1">
                <a:off x="6579600" y="2063186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5-Point Star 165"/>
              <p:cNvSpPr/>
              <p:nvPr/>
            </p:nvSpPr>
            <p:spPr>
              <a:xfrm>
                <a:off x="6686942" y="2275646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546593" y="6687929"/>
              <a:ext cx="305573" cy="2009071"/>
              <a:chOff x="6552427" y="425196"/>
              <a:chExt cx="305573" cy="2009071"/>
            </a:xfrm>
          </p:grpSpPr>
          <p:sp>
            <p:nvSpPr>
              <p:cNvPr id="147" name="5-Point Star 146"/>
              <p:cNvSpPr/>
              <p:nvPr/>
            </p:nvSpPr>
            <p:spPr>
              <a:xfrm>
                <a:off x="6561949" y="425196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5-Point Star 147"/>
              <p:cNvSpPr/>
              <p:nvPr/>
            </p:nvSpPr>
            <p:spPr>
              <a:xfrm flipV="1">
                <a:off x="6677611" y="636908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5-Point Star 148"/>
              <p:cNvSpPr/>
              <p:nvPr/>
            </p:nvSpPr>
            <p:spPr>
              <a:xfrm>
                <a:off x="6552427" y="841061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5-Point Star 149"/>
              <p:cNvSpPr/>
              <p:nvPr/>
            </p:nvSpPr>
            <p:spPr>
              <a:xfrm flipV="1">
                <a:off x="6669638" y="1017877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5-Point Star 150"/>
              <p:cNvSpPr/>
              <p:nvPr/>
            </p:nvSpPr>
            <p:spPr>
              <a:xfrm>
                <a:off x="6559382" y="1190497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5-Point Star 151"/>
              <p:cNvSpPr/>
              <p:nvPr/>
            </p:nvSpPr>
            <p:spPr>
              <a:xfrm flipV="1">
                <a:off x="6559382" y="1562316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5-Point Star 152"/>
              <p:cNvSpPr/>
              <p:nvPr/>
            </p:nvSpPr>
            <p:spPr>
              <a:xfrm>
                <a:off x="6699380" y="1358629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5-Point Star 153"/>
              <p:cNvSpPr/>
              <p:nvPr/>
            </p:nvSpPr>
            <p:spPr>
              <a:xfrm>
                <a:off x="6677611" y="1774494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5-Point Star 154"/>
              <p:cNvSpPr/>
              <p:nvPr/>
            </p:nvSpPr>
            <p:spPr>
              <a:xfrm flipV="1">
                <a:off x="6579600" y="2063186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5-Point Star 155"/>
              <p:cNvSpPr/>
              <p:nvPr/>
            </p:nvSpPr>
            <p:spPr>
              <a:xfrm>
                <a:off x="6686942" y="2275646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5-Point Star 10"/>
            <p:cNvSpPr/>
            <p:nvPr/>
          </p:nvSpPr>
          <p:spPr>
            <a:xfrm>
              <a:off x="6570345" y="9147968"/>
              <a:ext cx="158620" cy="158621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 flipV="1">
              <a:off x="6677611" y="8940967"/>
              <a:ext cx="167951" cy="17728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6552427" y="8782346"/>
              <a:ext cx="158620" cy="158621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 flipV="1">
              <a:off x="6683017" y="9356832"/>
              <a:ext cx="167951" cy="17728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6589198" y="9511445"/>
              <a:ext cx="158620" cy="158621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/>
            <p:nvPr/>
          </p:nvSpPr>
          <p:spPr>
            <a:xfrm flipV="1">
              <a:off x="6703227" y="9717057"/>
              <a:ext cx="167951" cy="17728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8697" y="158058"/>
              <a:ext cx="324585" cy="9752607"/>
              <a:chOff x="6546593" y="141732"/>
              <a:chExt cx="324585" cy="9752607"/>
            </a:xfrm>
          </p:grpSpPr>
          <p:sp>
            <p:nvSpPr>
              <p:cNvPr id="96" name="5-Point Star 95"/>
              <p:cNvSpPr/>
              <p:nvPr/>
            </p:nvSpPr>
            <p:spPr>
              <a:xfrm flipV="1">
                <a:off x="6679748" y="141732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7" name="Group 96"/>
              <p:cNvGrpSpPr/>
              <p:nvPr/>
            </p:nvGrpSpPr>
            <p:grpSpPr>
              <a:xfrm>
                <a:off x="6552427" y="425196"/>
                <a:ext cx="305573" cy="2009071"/>
                <a:chOff x="6552427" y="425196"/>
                <a:chExt cx="305573" cy="2009071"/>
              </a:xfrm>
            </p:grpSpPr>
            <p:sp>
              <p:nvSpPr>
                <p:cNvPr id="137" name="5-Point Star 136"/>
                <p:cNvSpPr/>
                <p:nvPr/>
              </p:nvSpPr>
              <p:spPr>
                <a:xfrm>
                  <a:off x="6561949" y="42519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5-Point Star 137"/>
                <p:cNvSpPr/>
                <p:nvPr/>
              </p:nvSpPr>
              <p:spPr>
                <a:xfrm flipV="1">
                  <a:off x="6677611" y="636908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5-Point Star 138"/>
                <p:cNvSpPr/>
                <p:nvPr/>
              </p:nvSpPr>
              <p:spPr>
                <a:xfrm>
                  <a:off x="6552427" y="841061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5-Point Star 139"/>
                <p:cNvSpPr/>
                <p:nvPr/>
              </p:nvSpPr>
              <p:spPr>
                <a:xfrm flipV="1">
                  <a:off x="6669638" y="1017877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5-Point Star 140"/>
                <p:cNvSpPr/>
                <p:nvPr/>
              </p:nvSpPr>
              <p:spPr>
                <a:xfrm>
                  <a:off x="6559382" y="1190497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5-Point Star 141"/>
                <p:cNvSpPr/>
                <p:nvPr/>
              </p:nvSpPr>
              <p:spPr>
                <a:xfrm flipV="1">
                  <a:off x="6559382" y="156231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5-Point Star 142"/>
                <p:cNvSpPr/>
                <p:nvPr/>
              </p:nvSpPr>
              <p:spPr>
                <a:xfrm>
                  <a:off x="6699380" y="1358629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5-Point Star 143"/>
                <p:cNvSpPr/>
                <p:nvPr/>
              </p:nvSpPr>
              <p:spPr>
                <a:xfrm>
                  <a:off x="6677611" y="1774494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5-Point Star 144"/>
                <p:cNvSpPr/>
                <p:nvPr/>
              </p:nvSpPr>
              <p:spPr>
                <a:xfrm flipV="1">
                  <a:off x="6579600" y="206318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5-Point Star 145"/>
                <p:cNvSpPr/>
                <p:nvPr/>
              </p:nvSpPr>
              <p:spPr>
                <a:xfrm>
                  <a:off x="6686942" y="227564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8" name="Group 97"/>
              <p:cNvGrpSpPr/>
              <p:nvPr/>
            </p:nvGrpSpPr>
            <p:grpSpPr>
              <a:xfrm>
                <a:off x="6556274" y="2504317"/>
                <a:ext cx="305573" cy="2009071"/>
                <a:chOff x="6552427" y="425196"/>
                <a:chExt cx="305573" cy="2009071"/>
              </a:xfrm>
            </p:grpSpPr>
            <p:sp>
              <p:nvSpPr>
                <p:cNvPr id="127" name="5-Point Star 126"/>
                <p:cNvSpPr/>
                <p:nvPr/>
              </p:nvSpPr>
              <p:spPr>
                <a:xfrm>
                  <a:off x="6561949" y="42519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5-Point Star 127"/>
                <p:cNvSpPr/>
                <p:nvPr/>
              </p:nvSpPr>
              <p:spPr>
                <a:xfrm flipV="1">
                  <a:off x="6677611" y="636908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5-Point Star 128"/>
                <p:cNvSpPr/>
                <p:nvPr/>
              </p:nvSpPr>
              <p:spPr>
                <a:xfrm>
                  <a:off x="6552427" y="841061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5-Point Star 129"/>
                <p:cNvSpPr/>
                <p:nvPr/>
              </p:nvSpPr>
              <p:spPr>
                <a:xfrm flipV="1">
                  <a:off x="6669638" y="1017877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5-Point Star 130"/>
                <p:cNvSpPr/>
                <p:nvPr/>
              </p:nvSpPr>
              <p:spPr>
                <a:xfrm>
                  <a:off x="6559382" y="1190497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5-Point Star 131"/>
                <p:cNvSpPr/>
                <p:nvPr/>
              </p:nvSpPr>
              <p:spPr>
                <a:xfrm flipV="1">
                  <a:off x="6559382" y="156231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5-Point Star 132"/>
                <p:cNvSpPr/>
                <p:nvPr/>
              </p:nvSpPr>
              <p:spPr>
                <a:xfrm>
                  <a:off x="6699380" y="1358629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5-Point Star 133"/>
                <p:cNvSpPr/>
                <p:nvPr/>
              </p:nvSpPr>
              <p:spPr>
                <a:xfrm>
                  <a:off x="6677611" y="1774494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5-Point Star 134"/>
                <p:cNvSpPr/>
                <p:nvPr/>
              </p:nvSpPr>
              <p:spPr>
                <a:xfrm flipV="1">
                  <a:off x="6579600" y="206318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5-Point Star 135"/>
                <p:cNvSpPr/>
                <p:nvPr/>
              </p:nvSpPr>
              <p:spPr>
                <a:xfrm>
                  <a:off x="6686942" y="227564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6546593" y="4649867"/>
                <a:ext cx="305573" cy="2009071"/>
                <a:chOff x="6552427" y="425196"/>
                <a:chExt cx="305573" cy="2009071"/>
              </a:xfrm>
            </p:grpSpPr>
            <p:sp>
              <p:nvSpPr>
                <p:cNvPr id="117" name="5-Point Star 116"/>
                <p:cNvSpPr/>
                <p:nvPr/>
              </p:nvSpPr>
              <p:spPr>
                <a:xfrm>
                  <a:off x="6561949" y="42519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5-Point Star 117"/>
                <p:cNvSpPr/>
                <p:nvPr/>
              </p:nvSpPr>
              <p:spPr>
                <a:xfrm flipV="1">
                  <a:off x="6677611" y="636908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5-Point Star 118"/>
                <p:cNvSpPr/>
                <p:nvPr/>
              </p:nvSpPr>
              <p:spPr>
                <a:xfrm>
                  <a:off x="6552427" y="841061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5-Point Star 119"/>
                <p:cNvSpPr/>
                <p:nvPr/>
              </p:nvSpPr>
              <p:spPr>
                <a:xfrm flipV="1">
                  <a:off x="6669638" y="1017877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5-Point Star 120"/>
                <p:cNvSpPr/>
                <p:nvPr/>
              </p:nvSpPr>
              <p:spPr>
                <a:xfrm>
                  <a:off x="6559382" y="1190497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5-Point Star 121"/>
                <p:cNvSpPr/>
                <p:nvPr/>
              </p:nvSpPr>
              <p:spPr>
                <a:xfrm flipV="1">
                  <a:off x="6559382" y="156231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5-Point Star 122"/>
                <p:cNvSpPr/>
                <p:nvPr/>
              </p:nvSpPr>
              <p:spPr>
                <a:xfrm>
                  <a:off x="6699380" y="1358629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5-Point Star 123"/>
                <p:cNvSpPr/>
                <p:nvPr/>
              </p:nvSpPr>
              <p:spPr>
                <a:xfrm>
                  <a:off x="6677611" y="1774494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5-Point Star 124"/>
                <p:cNvSpPr/>
                <p:nvPr/>
              </p:nvSpPr>
              <p:spPr>
                <a:xfrm flipV="1">
                  <a:off x="6579600" y="206318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5-Point Star 125"/>
                <p:cNvSpPr/>
                <p:nvPr/>
              </p:nvSpPr>
              <p:spPr>
                <a:xfrm>
                  <a:off x="6686942" y="227564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6546593" y="6687929"/>
                <a:ext cx="305573" cy="2009071"/>
                <a:chOff x="6552427" y="425196"/>
                <a:chExt cx="305573" cy="2009071"/>
              </a:xfrm>
            </p:grpSpPr>
            <p:sp>
              <p:nvSpPr>
                <p:cNvPr id="107" name="5-Point Star 106"/>
                <p:cNvSpPr/>
                <p:nvPr/>
              </p:nvSpPr>
              <p:spPr>
                <a:xfrm>
                  <a:off x="6561949" y="42519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5-Point Star 107"/>
                <p:cNvSpPr/>
                <p:nvPr/>
              </p:nvSpPr>
              <p:spPr>
                <a:xfrm flipV="1">
                  <a:off x="6677611" y="636908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5-Point Star 108"/>
                <p:cNvSpPr/>
                <p:nvPr/>
              </p:nvSpPr>
              <p:spPr>
                <a:xfrm>
                  <a:off x="6552427" y="841061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5-Point Star 109"/>
                <p:cNvSpPr/>
                <p:nvPr/>
              </p:nvSpPr>
              <p:spPr>
                <a:xfrm flipV="1">
                  <a:off x="6669638" y="1017877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5-Point Star 110"/>
                <p:cNvSpPr/>
                <p:nvPr/>
              </p:nvSpPr>
              <p:spPr>
                <a:xfrm>
                  <a:off x="6559382" y="1190497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5-Point Star 111"/>
                <p:cNvSpPr/>
                <p:nvPr/>
              </p:nvSpPr>
              <p:spPr>
                <a:xfrm flipV="1">
                  <a:off x="6559382" y="156231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5-Point Star 112"/>
                <p:cNvSpPr/>
                <p:nvPr/>
              </p:nvSpPr>
              <p:spPr>
                <a:xfrm>
                  <a:off x="6699380" y="1358629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5-Point Star 113"/>
                <p:cNvSpPr/>
                <p:nvPr/>
              </p:nvSpPr>
              <p:spPr>
                <a:xfrm>
                  <a:off x="6677611" y="1774494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5-Point Star 114"/>
                <p:cNvSpPr/>
                <p:nvPr/>
              </p:nvSpPr>
              <p:spPr>
                <a:xfrm flipV="1">
                  <a:off x="6579600" y="206318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5-Point Star 115"/>
                <p:cNvSpPr/>
                <p:nvPr/>
              </p:nvSpPr>
              <p:spPr>
                <a:xfrm>
                  <a:off x="6686942" y="227564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5-Point Star 100"/>
              <p:cNvSpPr/>
              <p:nvPr/>
            </p:nvSpPr>
            <p:spPr>
              <a:xfrm>
                <a:off x="6570345" y="9147968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5-Point Star 101"/>
              <p:cNvSpPr/>
              <p:nvPr/>
            </p:nvSpPr>
            <p:spPr>
              <a:xfrm flipV="1">
                <a:off x="6677611" y="8940967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5-Point Star 102"/>
              <p:cNvSpPr/>
              <p:nvPr/>
            </p:nvSpPr>
            <p:spPr>
              <a:xfrm>
                <a:off x="6552427" y="8782346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5-Point Star 103"/>
              <p:cNvSpPr/>
              <p:nvPr/>
            </p:nvSpPr>
            <p:spPr>
              <a:xfrm flipV="1">
                <a:off x="6683017" y="9356832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5-Point Star 104"/>
              <p:cNvSpPr/>
              <p:nvPr/>
            </p:nvSpPr>
            <p:spPr>
              <a:xfrm>
                <a:off x="6589198" y="9511445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5-Point Star 105"/>
              <p:cNvSpPr/>
              <p:nvPr/>
            </p:nvSpPr>
            <p:spPr>
              <a:xfrm flipV="1">
                <a:off x="6703227" y="9717057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5652" y="-27023"/>
              <a:ext cx="6822047" cy="346037"/>
              <a:chOff x="25652" y="-27023"/>
              <a:chExt cx="6822047" cy="346037"/>
            </a:xfrm>
          </p:grpSpPr>
          <p:sp>
            <p:nvSpPr>
              <p:cNvPr id="58" name="5-Point Star 57"/>
              <p:cNvSpPr/>
              <p:nvPr/>
            </p:nvSpPr>
            <p:spPr>
              <a:xfrm flipV="1">
                <a:off x="6679748" y="141732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 rot="5400000">
                <a:off x="877401" y="-871971"/>
                <a:ext cx="305573" cy="2009071"/>
                <a:chOff x="6552427" y="425196"/>
                <a:chExt cx="305573" cy="2009071"/>
              </a:xfrm>
            </p:grpSpPr>
            <p:sp>
              <p:nvSpPr>
                <p:cNvPr id="86" name="5-Point Star 85"/>
                <p:cNvSpPr/>
                <p:nvPr/>
              </p:nvSpPr>
              <p:spPr>
                <a:xfrm>
                  <a:off x="6561949" y="42519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5-Point Star 86"/>
                <p:cNvSpPr/>
                <p:nvPr/>
              </p:nvSpPr>
              <p:spPr>
                <a:xfrm flipV="1">
                  <a:off x="6677611" y="636908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5-Point Star 87"/>
                <p:cNvSpPr/>
                <p:nvPr/>
              </p:nvSpPr>
              <p:spPr>
                <a:xfrm>
                  <a:off x="6552427" y="841061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5-Point Star 88"/>
                <p:cNvSpPr/>
                <p:nvPr/>
              </p:nvSpPr>
              <p:spPr>
                <a:xfrm flipV="1">
                  <a:off x="6669638" y="1017877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5-Point Star 89"/>
                <p:cNvSpPr/>
                <p:nvPr/>
              </p:nvSpPr>
              <p:spPr>
                <a:xfrm>
                  <a:off x="6559382" y="1190497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5-Point Star 90"/>
                <p:cNvSpPr/>
                <p:nvPr/>
              </p:nvSpPr>
              <p:spPr>
                <a:xfrm flipV="1">
                  <a:off x="6559382" y="156231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5-Point Star 91"/>
                <p:cNvSpPr/>
                <p:nvPr/>
              </p:nvSpPr>
              <p:spPr>
                <a:xfrm>
                  <a:off x="6699380" y="1358629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5-Point Star 92"/>
                <p:cNvSpPr/>
                <p:nvPr/>
              </p:nvSpPr>
              <p:spPr>
                <a:xfrm>
                  <a:off x="6677611" y="1774494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5-Point Star 93"/>
                <p:cNvSpPr/>
                <p:nvPr/>
              </p:nvSpPr>
              <p:spPr>
                <a:xfrm flipV="1">
                  <a:off x="6579600" y="206318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5-Point Star 94"/>
                <p:cNvSpPr/>
                <p:nvPr/>
              </p:nvSpPr>
              <p:spPr>
                <a:xfrm>
                  <a:off x="6686942" y="227564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 rot="5400000">
                <a:off x="3109395" y="-849976"/>
                <a:ext cx="305573" cy="2009071"/>
                <a:chOff x="6552427" y="425196"/>
                <a:chExt cx="305573" cy="2009071"/>
              </a:xfrm>
            </p:grpSpPr>
            <p:sp>
              <p:nvSpPr>
                <p:cNvPr id="76" name="5-Point Star 75"/>
                <p:cNvSpPr/>
                <p:nvPr/>
              </p:nvSpPr>
              <p:spPr>
                <a:xfrm>
                  <a:off x="6561949" y="42519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5-Point Star 76"/>
                <p:cNvSpPr/>
                <p:nvPr/>
              </p:nvSpPr>
              <p:spPr>
                <a:xfrm flipV="1">
                  <a:off x="6677611" y="636908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5-Point Star 77"/>
                <p:cNvSpPr/>
                <p:nvPr/>
              </p:nvSpPr>
              <p:spPr>
                <a:xfrm>
                  <a:off x="6552427" y="841061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5-Point Star 78"/>
                <p:cNvSpPr/>
                <p:nvPr/>
              </p:nvSpPr>
              <p:spPr>
                <a:xfrm flipV="1">
                  <a:off x="6669638" y="1017877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5-Point Star 79"/>
                <p:cNvSpPr/>
                <p:nvPr/>
              </p:nvSpPr>
              <p:spPr>
                <a:xfrm>
                  <a:off x="6559382" y="1190497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5-Point Star 80"/>
                <p:cNvSpPr/>
                <p:nvPr/>
              </p:nvSpPr>
              <p:spPr>
                <a:xfrm flipV="1">
                  <a:off x="6559382" y="156231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5-Point Star 81"/>
                <p:cNvSpPr/>
                <p:nvPr/>
              </p:nvSpPr>
              <p:spPr>
                <a:xfrm>
                  <a:off x="6699380" y="1358629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5-Point Star 82"/>
                <p:cNvSpPr/>
                <p:nvPr/>
              </p:nvSpPr>
              <p:spPr>
                <a:xfrm>
                  <a:off x="6677611" y="1774494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5-Point Star 83"/>
                <p:cNvSpPr/>
                <p:nvPr/>
              </p:nvSpPr>
              <p:spPr>
                <a:xfrm flipV="1">
                  <a:off x="6579600" y="206318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5-Point Star 84"/>
                <p:cNvSpPr/>
                <p:nvPr/>
              </p:nvSpPr>
              <p:spPr>
                <a:xfrm>
                  <a:off x="6686942" y="227564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 rot="5400000">
                <a:off x="5370976" y="-878772"/>
                <a:ext cx="305573" cy="2009071"/>
                <a:chOff x="6552427" y="425196"/>
                <a:chExt cx="305573" cy="2009071"/>
              </a:xfrm>
            </p:grpSpPr>
            <p:sp>
              <p:nvSpPr>
                <p:cNvPr id="66" name="5-Point Star 65"/>
                <p:cNvSpPr/>
                <p:nvPr/>
              </p:nvSpPr>
              <p:spPr>
                <a:xfrm>
                  <a:off x="6561949" y="42519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5-Point Star 66"/>
                <p:cNvSpPr/>
                <p:nvPr/>
              </p:nvSpPr>
              <p:spPr>
                <a:xfrm flipV="1">
                  <a:off x="6677611" y="636908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5-Point Star 67"/>
                <p:cNvSpPr/>
                <p:nvPr/>
              </p:nvSpPr>
              <p:spPr>
                <a:xfrm>
                  <a:off x="6552427" y="841061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5-Point Star 68"/>
                <p:cNvSpPr/>
                <p:nvPr/>
              </p:nvSpPr>
              <p:spPr>
                <a:xfrm flipV="1">
                  <a:off x="6669638" y="1017877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5-Point Star 69"/>
                <p:cNvSpPr/>
                <p:nvPr/>
              </p:nvSpPr>
              <p:spPr>
                <a:xfrm>
                  <a:off x="6559382" y="1190497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5-Point Star 70"/>
                <p:cNvSpPr/>
                <p:nvPr/>
              </p:nvSpPr>
              <p:spPr>
                <a:xfrm flipV="1">
                  <a:off x="6559382" y="156231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5-Point Star 71"/>
                <p:cNvSpPr/>
                <p:nvPr/>
              </p:nvSpPr>
              <p:spPr>
                <a:xfrm>
                  <a:off x="6699380" y="1358629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5-Point Star 72"/>
                <p:cNvSpPr/>
                <p:nvPr/>
              </p:nvSpPr>
              <p:spPr>
                <a:xfrm>
                  <a:off x="6677611" y="1774494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5-Point Star 73"/>
                <p:cNvSpPr/>
                <p:nvPr/>
              </p:nvSpPr>
              <p:spPr>
                <a:xfrm flipV="1">
                  <a:off x="6579600" y="206318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5-Point Star 74"/>
                <p:cNvSpPr/>
                <p:nvPr/>
              </p:nvSpPr>
              <p:spPr>
                <a:xfrm>
                  <a:off x="6686942" y="227564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" name="5-Point Star 61"/>
              <p:cNvSpPr/>
              <p:nvPr/>
            </p:nvSpPr>
            <p:spPr>
              <a:xfrm rot="5400000">
                <a:off x="2028393" y="119930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5-Point Star 62"/>
              <p:cNvSpPr/>
              <p:nvPr/>
            </p:nvSpPr>
            <p:spPr>
              <a:xfrm rot="5400000" flipV="1">
                <a:off x="4216541" y="102750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5-Point Star 63"/>
              <p:cNvSpPr/>
              <p:nvPr/>
            </p:nvSpPr>
            <p:spPr>
              <a:xfrm rot="5400000">
                <a:off x="2197695" y="12871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5-Point Star 64"/>
              <p:cNvSpPr/>
              <p:nvPr/>
            </p:nvSpPr>
            <p:spPr>
              <a:xfrm rot="5400000" flipV="1">
                <a:off x="4423659" y="-4757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5551" y="9572625"/>
              <a:ext cx="6822047" cy="346037"/>
              <a:chOff x="25652" y="-27023"/>
              <a:chExt cx="6822047" cy="346037"/>
            </a:xfrm>
          </p:grpSpPr>
          <p:sp>
            <p:nvSpPr>
              <p:cNvPr id="20" name="5-Point Star 19"/>
              <p:cNvSpPr/>
              <p:nvPr/>
            </p:nvSpPr>
            <p:spPr>
              <a:xfrm flipV="1">
                <a:off x="6679748" y="141732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 rot="5400000">
                <a:off x="877401" y="-871971"/>
                <a:ext cx="305573" cy="2009071"/>
                <a:chOff x="6552427" y="425196"/>
                <a:chExt cx="305573" cy="2009071"/>
              </a:xfrm>
            </p:grpSpPr>
            <p:sp>
              <p:nvSpPr>
                <p:cNvPr id="48" name="5-Point Star 47"/>
                <p:cNvSpPr/>
                <p:nvPr/>
              </p:nvSpPr>
              <p:spPr>
                <a:xfrm>
                  <a:off x="6561949" y="42519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5-Point Star 48"/>
                <p:cNvSpPr/>
                <p:nvPr/>
              </p:nvSpPr>
              <p:spPr>
                <a:xfrm flipV="1">
                  <a:off x="6677611" y="636908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5-Point Star 49"/>
                <p:cNvSpPr/>
                <p:nvPr/>
              </p:nvSpPr>
              <p:spPr>
                <a:xfrm>
                  <a:off x="6552427" y="841061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5-Point Star 50"/>
                <p:cNvSpPr/>
                <p:nvPr/>
              </p:nvSpPr>
              <p:spPr>
                <a:xfrm flipV="1">
                  <a:off x="6669638" y="1017877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5-Point Star 51"/>
                <p:cNvSpPr/>
                <p:nvPr/>
              </p:nvSpPr>
              <p:spPr>
                <a:xfrm>
                  <a:off x="6559382" y="1190497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5-Point Star 52"/>
                <p:cNvSpPr/>
                <p:nvPr/>
              </p:nvSpPr>
              <p:spPr>
                <a:xfrm flipV="1">
                  <a:off x="6559382" y="156231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5-Point Star 53"/>
                <p:cNvSpPr/>
                <p:nvPr/>
              </p:nvSpPr>
              <p:spPr>
                <a:xfrm>
                  <a:off x="6699380" y="1358629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5-Point Star 54"/>
                <p:cNvSpPr/>
                <p:nvPr/>
              </p:nvSpPr>
              <p:spPr>
                <a:xfrm>
                  <a:off x="6677611" y="1774494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5-Point Star 55"/>
                <p:cNvSpPr/>
                <p:nvPr/>
              </p:nvSpPr>
              <p:spPr>
                <a:xfrm flipV="1">
                  <a:off x="6579600" y="206318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5-Point Star 56"/>
                <p:cNvSpPr/>
                <p:nvPr/>
              </p:nvSpPr>
              <p:spPr>
                <a:xfrm>
                  <a:off x="6686942" y="227564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 rot="5400000">
                <a:off x="3109395" y="-849976"/>
                <a:ext cx="305573" cy="2009071"/>
                <a:chOff x="6552427" y="425196"/>
                <a:chExt cx="305573" cy="2009071"/>
              </a:xfrm>
            </p:grpSpPr>
            <p:sp>
              <p:nvSpPr>
                <p:cNvPr id="38" name="5-Point Star 37"/>
                <p:cNvSpPr/>
                <p:nvPr/>
              </p:nvSpPr>
              <p:spPr>
                <a:xfrm>
                  <a:off x="6561949" y="42519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5-Point Star 38"/>
                <p:cNvSpPr/>
                <p:nvPr/>
              </p:nvSpPr>
              <p:spPr>
                <a:xfrm flipV="1">
                  <a:off x="6677611" y="636908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5-Point Star 39"/>
                <p:cNvSpPr/>
                <p:nvPr/>
              </p:nvSpPr>
              <p:spPr>
                <a:xfrm>
                  <a:off x="6552427" y="841061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5-Point Star 40"/>
                <p:cNvSpPr/>
                <p:nvPr/>
              </p:nvSpPr>
              <p:spPr>
                <a:xfrm flipV="1">
                  <a:off x="6669638" y="1017877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5-Point Star 41"/>
                <p:cNvSpPr/>
                <p:nvPr/>
              </p:nvSpPr>
              <p:spPr>
                <a:xfrm>
                  <a:off x="6559382" y="1190497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5-Point Star 42"/>
                <p:cNvSpPr/>
                <p:nvPr/>
              </p:nvSpPr>
              <p:spPr>
                <a:xfrm flipV="1">
                  <a:off x="6559382" y="156231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5-Point Star 43"/>
                <p:cNvSpPr/>
                <p:nvPr/>
              </p:nvSpPr>
              <p:spPr>
                <a:xfrm>
                  <a:off x="6699380" y="1358629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5-Point Star 44"/>
                <p:cNvSpPr/>
                <p:nvPr/>
              </p:nvSpPr>
              <p:spPr>
                <a:xfrm>
                  <a:off x="6677611" y="1774494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5-Point Star 45"/>
                <p:cNvSpPr/>
                <p:nvPr/>
              </p:nvSpPr>
              <p:spPr>
                <a:xfrm flipV="1">
                  <a:off x="6579600" y="206318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5-Point Star 46"/>
                <p:cNvSpPr/>
                <p:nvPr/>
              </p:nvSpPr>
              <p:spPr>
                <a:xfrm>
                  <a:off x="6686942" y="227564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 rot="5400000">
                <a:off x="5370976" y="-878772"/>
                <a:ext cx="305573" cy="2009071"/>
                <a:chOff x="6552427" y="425196"/>
                <a:chExt cx="305573" cy="2009071"/>
              </a:xfrm>
            </p:grpSpPr>
            <p:sp>
              <p:nvSpPr>
                <p:cNvPr id="28" name="5-Point Star 27"/>
                <p:cNvSpPr/>
                <p:nvPr/>
              </p:nvSpPr>
              <p:spPr>
                <a:xfrm>
                  <a:off x="6561949" y="42519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5-Point Star 28"/>
                <p:cNvSpPr/>
                <p:nvPr/>
              </p:nvSpPr>
              <p:spPr>
                <a:xfrm flipV="1">
                  <a:off x="6677611" y="636908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5-Point Star 29"/>
                <p:cNvSpPr/>
                <p:nvPr/>
              </p:nvSpPr>
              <p:spPr>
                <a:xfrm>
                  <a:off x="6552427" y="841061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5-Point Star 30"/>
                <p:cNvSpPr/>
                <p:nvPr/>
              </p:nvSpPr>
              <p:spPr>
                <a:xfrm flipV="1">
                  <a:off x="6669638" y="1017877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5-Point Star 31"/>
                <p:cNvSpPr/>
                <p:nvPr/>
              </p:nvSpPr>
              <p:spPr>
                <a:xfrm>
                  <a:off x="6559382" y="1190497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5-Point Star 32"/>
                <p:cNvSpPr/>
                <p:nvPr/>
              </p:nvSpPr>
              <p:spPr>
                <a:xfrm flipV="1">
                  <a:off x="6559382" y="156231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5-Point Star 33"/>
                <p:cNvSpPr/>
                <p:nvPr/>
              </p:nvSpPr>
              <p:spPr>
                <a:xfrm>
                  <a:off x="6699380" y="1358629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5-Point Star 34"/>
                <p:cNvSpPr/>
                <p:nvPr/>
              </p:nvSpPr>
              <p:spPr>
                <a:xfrm>
                  <a:off x="6677611" y="1774494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5-Point Star 35"/>
                <p:cNvSpPr/>
                <p:nvPr/>
              </p:nvSpPr>
              <p:spPr>
                <a:xfrm flipV="1">
                  <a:off x="6579600" y="2063186"/>
                  <a:ext cx="167951" cy="177282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5-Point Star 36"/>
                <p:cNvSpPr/>
                <p:nvPr/>
              </p:nvSpPr>
              <p:spPr>
                <a:xfrm>
                  <a:off x="6686942" y="2275646"/>
                  <a:ext cx="158620" cy="158621"/>
                </a:xfrm>
                <a:prstGeom prst="star5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5-Point Star 23"/>
              <p:cNvSpPr/>
              <p:nvPr/>
            </p:nvSpPr>
            <p:spPr>
              <a:xfrm rot="5400000">
                <a:off x="2028393" y="119930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5-Point Star 24"/>
              <p:cNvSpPr/>
              <p:nvPr/>
            </p:nvSpPr>
            <p:spPr>
              <a:xfrm rot="5400000" flipV="1">
                <a:off x="4216541" y="102750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5-Point Star 25"/>
              <p:cNvSpPr/>
              <p:nvPr/>
            </p:nvSpPr>
            <p:spPr>
              <a:xfrm rot="5400000">
                <a:off x="2197695" y="12871"/>
                <a:ext cx="158620" cy="15862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5-Point Star 26"/>
              <p:cNvSpPr/>
              <p:nvPr/>
            </p:nvSpPr>
            <p:spPr>
              <a:xfrm rot="5400000" flipV="1">
                <a:off x="4423659" y="-4757"/>
                <a:ext cx="167951" cy="17728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1" name="TextBox 190"/>
          <p:cNvSpPr txBox="1"/>
          <p:nvPr/>
        </p:nvSpPr>
        <p:spPr>
          <a:xfrm>
            <a:off x="395992" y="1527821"/>
            <a:ext cx="1212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No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03/2018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1739342" y="330227"/>
            <a:ext cx="3253686" cy="1055425"/>
          </a:xfrm>
          <a:prstGeom prst="rect">
            <a:avLst/>
          </a:prstGeom>
          <a:solidFill>
            <a:srgbClr val="002060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00"/>
              </a:lnSpc>
            </a:pPr>
            <a:r>
              <a:rPr lang="en-IN" sz="2000" b="1" dirty="0">
                <a:solidFill>
                  <a:schemeClr val="bg1"/>
                </a:solidFill>
                <a:effectLst/>
                <a:latin typeface="Rockwell Extra Bold" charset="0"/>
                <a:ea typeface="Rockwell Extra Bold" charset="0"/>
                <a:cs typeface="Rockwell Extra Bold" charset="0"/>
              </a:rPr>
              <a:t>LODGE NORTH STAR</a:t>
            </a:r>
            <a:endParaRPr lang="en-US" sz="2000" b="1" dirty="0">
              <a:solidFill>
                <a:schemeClr val="bg1"/>
              </a:solidFill>
              <a:effectLst/>
              <a:latin typeface="Rockwell Extra Bold" charset="0"/>
              <a:ea typeface="Rockwell Extra Bold" charset="0"/>
              <a:cs typeface="Rockwell Extra Bold" charset="0"/>
            </a:endParaRPr>
          </a:p>
          <a:p>
            <a:pPr algn="ctr"/>
            <a:r>
              <a:rPr lang="en-IN" sz="2000" b="1" dirty="0">
                <a:solidFill>
                  <a:schemeClr val="bg1"/>
                </a:solidFill>
                <a:effectLst/>
                <a:latin typeface="Rockwell Extra Bold" charset="0"/>
                <a:ea typeface="Rockwell Extra Bold" charset="0"/>
                <a:cs typeface="Rockwell Extra Bold" charset="0"/>
              </a:rPr>
              <a:t>No. 379 G.L.I</a:t>
            </a:r>
          </a:p>
          <a:p>
            <a:pPr algn="ctr">
              <a:lnSpc>
                <a:spcPts val="2600"/>
              </a:lnSpc>
            </a:pPr>
            <a:endParaRPr lang="en-US" sz="1600" b="1" dirty="0">
              <a:solidFill>
                <a:schemeClr val="bg1"/>
              </a:solidFill>
              <a:effectLst/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5010079" y="331166"/>
            <a:ext cx="1507920" cy="518354"/>
          </a:xfrm>
          <a:prstGeom prst="rect">
            <a:avLst/>
          </a:prstGeom>
          <a:solidFill>
            <a:srgbClr val="002060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defPPr>
              <a:defRPr lang="en-US"/>
            </a:defPPr>
            <a:lvl1pPr indent="0" algn="ctr">
              <a:spcBef>
                <a:spcPts val="300"/>
              </a:spcBef>
              <a:spcAft>
                <a:spcPts val="300"/>
              </a:spcAft>
              <a:defRPr sz="90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n-IN" dirty="0"/>
              <a:t>Warranted on</a:t>
            </a:r>
          </a:p>
          <a:p>
            <a:r>
              <a:rPr lang="en-IN" dirty="0"/>
              <a:t>3rd April 2013</a:t>
            </a:r>
            <a:endParaRPr lang="en-US" dirty="0"/>
          </a:p>
        </p:txBody>
      </p:sp>
      <p:sp>
        <p:nvSpPr>
          <p:cNvPr id="195" name="TextBox 194"/>
          <p:cNvSpPr txBox="1"/>
          <p:nvPr/>
        </p:nvSpPr>
        <p:spPr>
          <a:xfrm>
            <a:off x="5010078" y="871173"/>
            <a:ext cx="1507920" cy="504968"/>
          </a:xfrm>
          <a:prstGeom prst="rect">
            <a:avLst/>
          </a:prstGeom>
          <a:solidFill>
            <a:srgbClr val="002060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defPPr>
              <a:defRPr lang="en-US"/>
            </a:defPPr>
            <a:lvl1pPr indent="0" algn="ctr">
              <a:defRPr sz="120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N" sz="900" dirty="0"/>
              <a:t>Consecrated on </a:t>
            </a:r>
            <a:endParaRPr lang="en-IN" sz="900" dirty="0" smtClean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N" sz="900" dirty="0" smtClean="0"/>
              <a:t>26th </a:t>
            </a:r>
            <a:r>
              <a:rPr lang="en-IN" sz="900" dirty="0"/>
              <a:t>April 2013 </a:t>
            </a:r>
            <a:endParaRPr lang="en-US" sz="900" dirty="0"/>
          </a:p>
          <a:p>
            <a:endParaRPr lang="en-US" sz="900" dirty="0"/>
          </a:p>
        </p:txBody>
      </p:sp>
      <p:pic>
        <p:nvPicPr>
          <p:cNvPr id="197" name="Picture 19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5" y="319023"/>
            <a:ext cx="1395984" cy="1066800"/>
          </a:xfrm>
          <a:prstGeom prst="rect">
            <a:avLst/>
          </a:prstGeom>
        </p:spPr>
      </p:pic>
      <p:sp>
        <p:nvSpPr>
          <p:cNvPr id="198" name="TextBox 197"/>
          <p:cNvSpPr txBox="1"/>
          <p:nvPr/>
        </p:nvSpPr>
        <p:spPr>
          <a:xfrm>
            <a:off x="4378857" y="1539238"/>
            <a:ext cx="2010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Date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: 18 February 18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444791" y="2716722"/>
            <a:ext cx="60015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We the undersigned do certify that , Bro.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Koushik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 Kumar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Basu</a:t>
            </a:r>
            <a:r>
              <a:rPr lang="is-IS" sz="1600" dirty="0" smtClean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,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 Whose masonic rank now is Master Mason and who is still a subscribing member of this Lodge, has satisfied all demands against him and that he is in the full  enjoyment of all Masonic Privileges</a:t>
            </a: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Goudy Old Style" charset="0"/>
              <a:ea typeface="Goudy Old Style" charset="0"/>
              <a:cs typeface="Goudy Old Style" charset="0"/>
            </a:endParaRPr>
          </a:p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Given at Bangalore, On the Eighteenth Day of February 2018</a:t>
            </a: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Goudy Old Style" charset="0"/>
              <a:ea typeface="Goudy Old Style" charset="0"/>
              <a:cs typeface="Goudy Old Style" charset="0"/>
            </a:endParaRPr>
          </a:p>
          <a:p>
            <a:endParaRPr lang="en-US" sz="1600" dirty="0" smtClean="0">
              <a:solidFill>
                <a:schemeClr val="accent1">
                  <a:lumMod val="50000"/>
                </a:schemeClr>
              </a:solidFill>
              <a:latin typeface="Goudy Old Style" charset="0"/>
              <a:ea typeface="Goudy Old Style" charset="0"/>
              <a:cs typeface="Goudy Old Style" charset="0"/>
            </a:endParaRPr>
          </a:p>
          <a:p>
            <a:endParaRPr lang="is-IS" sz="1600" dirty="0" smtClean="0">
              <a:solidFill>
                <a:schemeClr val="accent1">
                  <a:lumMod val="50000"/>
                </a:schemeClr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1278146" y="2264391"/>
            <a:ext cx="442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NO DEMAND CERTIFICATE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200" name="Picture 1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92" y="4718252"/>
            <a:ext cx="5501122" cy="40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99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88</Words>
  <Application>Microsoft Macintosh PowerPoint</Application>
  <PresentationFormat>A4 Paper (210x297 mm)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Arial Rounded MT Bold</vt:lpstr>
      <vt:lpstr>Calibri</vt:lpstr>
      <vt:lpstr>Calibri Light</vt:lpstr>
      <vt:lpstr>Goudy Old Style</vt:lpstr>
      <vt:lpstr>Rockwell Extra 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</cp:revision>
  <cp:lastPrinted>2018-01-10T00:04:30Z</cp:lastPrinted>
  <dcterms:created xsi:type="dcterms:W3CDTF">2017-08-21T15:56:29Z</dcterms:created>
  <dcterms:modified xsi:type="dcterms:W3CDTF">2018-02-18T04:01:46Z</dcterms:modified>
</cp:coreProperties>
</file>