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168"/>
  </p:normalViewPr>
  <p:slideViewPr>
    <p:cSldViewPr snapToGrid="0" snapToObjects="1">
      <p:cViewPr>
        <p:scale>
          <a:sx n="64" d="100"/>
          <a:sy n="64" d="100"/>
        </p:scale>
        <p:origin x="-4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9C9A-DABE-9B4C-BFAB-AF4DF87754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67FE3A-F99B-784C-AF90-D7FD44896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16882-32C3-A441-9EB5-4B7019180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50999-EA99-1B44-8110-3F1985F79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E75DF-ADFB-6242-8672-2602FA16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6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5917D-020D-1143-9B42-3AF52C1BF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BBCED5-D000-3A43-939A-DF3410C58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96CAD-5CDE-7A48-853D-687E3D39C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35540-C8F0-DA4E-837D-6EB3A5AE7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5C318-9690-FF41-B86B-F8F74FE5D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4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0ADB7E-AF80-6E43-8B66-4584C9C2B7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F4A2B7-33D5-064F-9E51-A42F836A1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41915-3F55-3949-A6E7-DCE286DF7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19B08-FA9F-E341-ABE7-DF20BA3F0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0C911-3EC4-7A46-B5AE-57C819BBF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1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6446F-F19E-6446-A9AE-2A4707D3F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C337D-B96B-E348-80E8-00F6A8B7B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9D74A-5E98-FF4E-85D9-D048D93DC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5388F-890C-D54E-A5F9-7A62AC7C0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6FECC-872A-034B-A32E-5284C20FB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545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2823B-301A-594B-8472-3A18E6D71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60061-BAD4-EF46-997C-73AD3C819F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0AD57-DEC4-B043-AB86-EF512289F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D6B19-50DC-DF46-A650-70B00B7E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0BAB5-3A2D-4E40-BF5E-3529B65D0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6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B32BE-6D35-6D4A-B138-843F1C963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87A27-2AEF-E34E-B400-F1D7C94F3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3A3D97-20F4-1840-BDC4-13743273AC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609E6-049E-D54B-85FD-EB98D3AEB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33E587-31AC-DC43-9C66-73CD1757F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BBE61-518D-9E49-B611-6F959E83E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9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382F-CF57-854D-B492-04DDD26FB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12ADA-BA0B-5943-A781-79EFC27A3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1C45A-B2EE-834D-82D8-22E5BB21F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E0E914-9DD8-ED46-B219-87FBE662D4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8BB043-297D-A74B-93CC-8D5C070CEE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875BCA-7119-2D44-8CF2-24C3F66D4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9FAB3-3B87-B940-9B27-10FF999D0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BBEA70-9D8D-4244-9AE8-0C7765136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17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0E201-5CBC-0D41-842A-F83B44248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33DEB0-AC51-7B4A-9782-6B5A2E0C5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3C2E1F-9BEC-B646-866E-E574F947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0E6E2-A97C-4E4F-877A-F6CAD87E2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09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3C28AE-73D0-0048-A1D4-93CF2F599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BA2CAB-B61F-874E-A4C6-E25DA6CE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A9FC5B-9860-5B49-B119-EA4ACF833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600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07ABB-13C4-0D42-8D3D-271F10817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2293E-D821-1841-B53C-A0825EB86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BCE7F-EE96-2F4F-B720-082E7AFDF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859C6-C767-B540-A30E-CD6B71154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8AD93-3FCD-DB44-8EBD-72B55CE88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AE21C-3FF7-2E43-8CDB-B5C2D5F1B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5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72AFA-135D-9443-8AB6-FE731D6E1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01BB2A-AAE3-0744-A49D-27D5894D6F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EFFBFA-885C-4345-A672-A142C86C7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D025F-62FC-3E4A-868C-8589E92BC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B258BC-5528-2145-BC32-F60848ECB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8ADBA1-86BD-0349-919B-AECAED13F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59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519BFB-04E0-EA40-92A5-0D6CEC352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CF2F4-AABC-EA43-9FC8-9C1DA61C6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5F415-24EC-D34F-B179-C7EB71A78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653C-D806-8E4B-80E5-840CE709A5AD}" type="datetimeFigureOut">
              <a:rPr lang="en-US" smtClean="0"/>
              <a:t>10/31/18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D4F49-3B75-A049-BC61-C2939E2662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EDEC5-84CC-F145-A819-EF7173EE50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22858-1113-9B42-AC09-5E0C3B0DBD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20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88C22-E804-5C4C-92AD-3044FB8CC4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NDC Awaited</a:t>
            </a:r>
          </a:p>
        </p:txBody>
      </p:sp>
    </p:spTree>
    <p:extLst>
      <p:ext uri="{BB962C8B-B14F-4D97-AF65-F5344CB8AC3E}">
        <p14:creationId xmlns:p14="http://schemas.microsoft.com/office/powerpoint/2010/main" val="3506687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NDC Awaited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Awaited</dc:title>
  <dc:creator>Microsoft Office User</dc:creator>
  <cp:lastModifiedBy>Microsoft Office User</cp:lastModifiedBy>
  <cp:revision>1</cp:revision>
  <dcterms:created xsi:type="dcterms:W3CDTF">2018-10-31T00:27:35Z</dcterms:created>
  <dcterms:modified xsi:type="dcterms:W3CDTF">2018-10-31T00:28:02Z</dcterms:modified>
</cp:coreProperties>
</file>